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7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9AFE-F6B0-41FF-A0AA-9B40BD9998F4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92A-63B1-406A-9ABD-5F2AE224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2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92A-63B1-406A-9ABD-5F2AE2242E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eesiw/GameServerTerm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onehana1/DungreedNetprojec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lOTUcqYuJbU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N_5nV1iFdv0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hyperlink" Target="https://youtu.be/8CwzSZPH-p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https://github.com/Leesiw/GameServerTermProject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 err="1"/>
              <a:t>db_timer_queue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db_timer_queue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820399" y="6097650"/>
            <a:ext cx="7239001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8890267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 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71628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최적의 경로의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 //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본인이 바로 다음에 가야 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8" name="그림 7" descr="텍스트, 스크린샷, 사각형, 그린이(가) 표시된 사진&#10;&#10;자동 생성된 설명">
            <a:extLst>
              <a:ext uri="{FF2B5EF4-FFF2-40B4-BE49-F238E27FC236}">
                <a16:creationId xmlns:a16="http://schemas.microsoft.com/office/drawing/2014/main" id="{678B8713-3262-D8A8-98E7-A8BA2C4DE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986" y="2496306"/>
            <a:ext cx="6364782" cy="63647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https://github.com/onehana1/DungreedNetproject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9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https://youtu.be/lOTUcqYuJbU</a:t>
            </a:r>
            <a:endParaRPr lang="en-US" dirty="0"/>
          </a:p>
        </p:txBody>
      </p:sp>
      <p:pic>
        <p:nvPicPr>
          <p:cNvPr id="18" name="그림 17" descr="텍스트, 스크린샷, 멀티미디어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7B0A226-0305-DDE0-A6B5-C68431777E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7" r="14255"/>
          <a:stretch/>
        </p:blipFill>
        <p:spPr>
          <a:xfrm>
            <a:off x="641133" y="2754385"/>
            <a:ext cx="3200400" cy="2510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83138-4021-2527-9FB4-C190EBB0C01D}"/>
              </a:ext>
            </a:extLst>
          </p:cNvPr>
          <p:cNvSpPr txBox="1"/>
          <p:nvPr/>
        </p:nvSpPr>
        <p:spPr>
          <a:xfrm>
            <a:off x="891898" y="2411868"/>
            <a:ext cx="12519302" cy="770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CGameFramework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HANDLE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&amp;key, &amp;over,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*&gt;(over);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switch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OP_ACCEPT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OP_RECV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클라이언트에게 받은 패킷 처리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진행 시 실행해야 하는 코드들 분산 처리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타이머 큐에 이벤트를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시간이 되면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pop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후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iocp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통해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전달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scene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scene_manager.GetScene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&gt;(key));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scene-&gt;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OP_MOVE_ENEMY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OP_AIMING_ENEMY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OP_UPDATE_METEO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OP_UPDATE_BOSS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OP_UPDATE_GOD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OP_UPDATE_SPACESHIP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OP_HEAL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OP_RESET_SCENE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OP_MISSION_CLEAR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OP_SEND_SCENE_INFO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OP_BLACK_HOLE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동시 </a:t>
            </a:r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</a:rPr>
              <a:t>접속자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 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전송량으로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인한 </a:t>
            </a:r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저하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400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700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90BED76-7E43-F8BC-1A2C-489AF09E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2" y="2411868"/>
            <a:ext cx="611177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18" name="그림 17" descr="스크린샷, 디지털 합성, 우주, PC 게임이(가) 표시된 사진">
            <a:extLst>
              <a:ext uri="{FF2B5EF4-FFF2-40B4-BE49-F238E27FC236}">
                <a16:creationId xmlns:a16="http://schemas.microsoft.com/office/drawing/2014/main" id="{A6E13BCC-E82F-7D6C-FE7A-D0D3906B5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764947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8" y="2705102"/>
            <a:ext cx="12066272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4" name="그림 3" descr="스크린샷, 디지털 합성, 우주, PC 게임이(가) 표시된 사진&#10;&#10;자동 생성된 설명">
            <a:extLst>
              <a:ext uri="{FF2B5EF4-FFF2-40B4-BE49-F238E27FC236}">
                <a16:creationId xmlns:a16="http://schemas.microsoft.com/office/drawing/2014/main" id="{8DDD2C4C-855D-0966-5E69-C903EFD0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764947"/>
            <a:ext cx="7315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69378" y="5731282"/>
            <a:ext cx="6853939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7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27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sz="2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구글 프로토콜 버퍼를 사용해 정의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적의 </a:t>
            </a:r>
            <a:r>
              <a:rPr lang="en-US" altLang="ko-KR" sz="2400" dirty="0" err="1"/>
              <a:t>max_hp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atk</a:t>
            </a:r>
            <a:r>
              <a:rPr lang="en-US" altLang="ko-KR" sz="2400" dirty="0"/>
              <a:t>, </a:t>
            </a:r>
            <a:r>
              <a:rPr lang="ko-KR" altLang="en-US" sz="2400" dirty="0"/>
              <a:t>최대 적 수</a:t>
            </a:r>
            <a:r>
              <a:rPr lang="en-US" altLang="ko-KR" sz="2400" dirty="0"/>
              <a:t> </a:t>
            </a:r>
            <a:r>
              <a:rPr lang="ko-KR" altLang="en-US" sz="2400" dirty="0"/>
              <a:t>등에 접근 가능하게 했다</a:t>
            </a:r>
            <a:r>
              <a:rPr lang="en-US" altLang="ko-KR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미션 클리어 조건을 저장하고 있어 파일만 변경하면 자유롭게 미션을 변경</a:t>
            </a:r>
            <a:r>
              <a:rPr lang="en-US" altLang="ko-KR" sz="2400" dirty="0"/>
              <a:t>, </a:t>
            </a:r>
            <a:r>
              <a:rPr lang="ko-KR" altLang="en-US" sz="2400" dirty="0"/>
              <a:t>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제거할 수 있게 했다</a:t>
            </a:r>
            <a:r>
              <a:rPr lang="en-US" altLang="ko-KR" sz="2400" dirty="0"/>
              <a:t>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</a:t>
            </a:r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597189" y="2383691"/>
            <a:ext cx="7462211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3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3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적의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설정</a:t>
            </a:r>
            <a:endParaRPr lang="en-US" altLang="ko-KR" sz="13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hp = levels[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].missile().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damage = levels[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].missile().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3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(levels[miss].requirement() ==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Level_MissionType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Level_MissionType_DEFEAT_MONSTER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++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3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levels[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killmonsternum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MissionClear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(miss); 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defeat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 </a:t>
            </a:r>
            <a:r>
              <a:rPr lang="ko-KR" altLang="en-US" sz="14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C2DD4-EB24-F71D-D49A-160485E2DBBE}"/>
              </a:ext>
            </a:extLst>
          </p:cNvPr>
          <p:cNvSpPr txBox="1"/>
          <p:nvPr/>
        </p:nvSpPr>
        <p:spPr>
          <a:xfrm>
            <a:off x="889421" y="2287334"/>
            <a:ext cx="9549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 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MAX_HP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ATK = 2;</a:t>
            </a:r>
          </a:p>
          <a:p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Missile = 4;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Laser = 5;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7;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CUTSCENE = 0;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DEFEAT_MONSTER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 }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Requirement = 8;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클리어 조건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9; 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게임오버 후 재시작 시 설정되는 미션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RestartPosition_x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게임오버 후 재시작 시 플레이어 우주선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defeat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미션 시 해치워야 하는 몬스터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Destination_x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14;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go to destination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시 목표 지점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17;	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 go to destination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시 미션 클리어 인식 범위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94C19-EEBA-B501-C3F5-CD78AD5B30BF}"/>
              </a:ext>
            </a:extLst>
          </p:cNvPr>
          <p:cNvSpPr txBox="1"/>
          <p:nvPr/>
        </p:nvSpPr>
        <p:spPr>
          <a:xfrm>
            <a:off x="4876800" y="2296805"/>
            <a:ext cx="556260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syntax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"proto3"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repeated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2303</Words>
  <Application>Microsoft Office PowerPoint</Application>
  <PresentationFormat>사용자 지정</PresentationFormat>
  <Paragraphs>351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CJK KR Black</vt:lpstr>
      <vt:lpstr>Noto Sans CJK KR Bold</vt:lpstr>
      <vt:lpstr>Noto Sans CJK KR DemiLight</vt:lpstr>
      <vt:lpstr>Noto Sans CJK KR Light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141</cp:revision>
  <dcterms:created xsi:type="dcterms:W3CDTF">2023-08-20T22:25:23Z</dcterms:created>
  <dcterms:modified xsi:type="dcterms:W3CDTF">2023-11-02T11:15:19Z</dcterms:modified>
</cp:coreProperties>
</file>